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97B16-C55E-419A-833F-B1E79BA1CCD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FE052-10F9-4C7D-A28D-7D9773F681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/>
              <a:t>Appearance and Character”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072494" cy="92867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000109"/>
          <a:ext cx="8429684" cy="5561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547"/>
                <a:gridCol w="6527137"/>
              </a:tblGrid>
              <a:tr h="4993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655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Creative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 honest; disposed to lie</a:t>
                      </a:r>
                      <a:endParaRPr lang="ru-RU" sz="2500" dirty="0"/>
                    </a:p>
                  </a:txBody>
                  <a:tcPr/>
                </a:tc>
              </a:tr>
              <a:tr h="52655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having the quality or power of creating</a:t>
                      </a:r>
                      <a:endParaRPr lang="ru-RU" sz="2500" dirty="0"/>
                    </a:p>
                  </a:txBody>
                  <a:tcPr/>
                </a:tc>
              </a:tr>
              <a:tr h="95119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Dishonest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feeling resentment against someone because of hat person's rivalry, success, or advantages</a:t>
                      </a:r>
                      <a:endParaRPr lang="ru-RU" sz="2500" dirty="0"/>
                    </a:p>
                  </a:txBody>
                  <a:tcPr/>
                </a:tc>
              </a:tr>
              <a:tr h="52655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characterized by attacks, invasions</a:t>
                      </a:r>
                      <a:endParaRPr lang="ru-RU" sz="2500" dirty="0"/>
                    </a:p>
                  </a:txBody>
                  <a:tcPr/>
                </a:tc>
              </a:tr>
              <a:tr h="95119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Aggressive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 fortitude and calm and without complaint, anger, or the like</a:t>
                      </a:r>
                      <a:endParaRPr lang="ru-RU" sz="2500" dirty="0"/>
                    </a:p>
                  </a:txBody>
                  <a:tcPr/>
                </a:tc>
              </a:tr>
              <a:tr h="52655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feeling or showing care and compassion</a:t>
                      </a:r>
                      <a:endParaRPr lang="ru-RU" sz="2500" dirty="0"/>
                    </a:p>
                  </a:txBody>
                  <a:tcPr/>
                </a:tc>
              </a:tr>
              <a:tr h="52655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Caring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concerned primarily with one's own interests</a:t>
                      </a:r>
                      <a:endParaRPr lang="ru-RU" sz="2500" dirty="0"/>
                    </a:p>
                  </a:txBody>
                  <a:tcPr/>
                </a:tc>
              </a:tr>
              <a:tr h="526553"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faithful to one's sovereign, government</a:t>
                      </a:r>
                      <a:endParaRPr lang="ru-RU" sz="2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643314"/>
            <a:ext cx="2857520" cy="1071570"/>
          </a:xfrm>
        </p:spPr>
        <p:txBody>
          <a:bodyPr/>
          <a:lstStyle/>
          <a:p>
            <a:r>
              <a:rPr lang="en-US" dirty="0" smtClean="0"/>
              <a:t>Bob</a:t>
            </a:r>
            <a:endParaRPr lang="ru-RU" dirty="0"/>
          </a:p>
        </p:txBody>
      </p:sp>
      <p:pic>
        <p:nvPicPr>
          <p:cNvPr id="1026" name="Picture 2" descr="http://www.wallpapersxl.com/wallpapers/1680x1050/crying/401510/crying-cute-baby-401510.4.jpg"/>
          <p:cNvPicPr>
            <a:picLocks noChangeAspect="1" noChangeArrowheads="1"/>
          </p:cNvPicPr>
          <p:nvPr/>
        </p:nvPicPr>
        <p:blipFill>
          <a:blip r:embed="rId2" cstate="print"/>
          <a:srcRect l="8998" t="1285" r="37017" b="-2"/>
          <a:stretch>
            <a:fillRect/>
          </a:stretch>
        </p:blipFill>
        <p:spPr bwMode="auto">
          <a:xfrm>
            <a:off x="285720" y="214290"/>
            <a:ext cx="3000396" cy="3429024"/>
          </a:xfrm>
          <a:prstGeom prst="rect">
            <a:avLst/>
          </a:prstGeom>
          <a:noFill/>
        </p:spPr>
      </p:pic>
      <p:pic>
        <p:nvPicPr>
          <p:cNvPr id="1028" name="Picture 4" descr="http://www.maximonline.ru/images/th/100/18/34648-YWViMmU4NjEwMA.jpg"/>
          <p:cNvPicPr>
            <a:picLocks noChangeAspect="1" noChangeArrowheads="1"/>
          </p:cNvPicPr>
          <p:nvPr/>
        </p:nvPicPr>
        <p:blipFill>
          <a:blip r:embed="rId3"/>
          <a:srcRect l="12307" t="4433" r="11800" b="246"/>
          <a:stretch>
            <a:fillRect/>
          </a:stretch>
        </p:blipFill>
        <p:spPr bwMode="auto">
          <a:xfrm>
            <a:off x="3286116" y="1714488"/>
            <a:ext cx="2643206" cy="3071834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000760" y="5786430"/>
            <a:ext cx="2857520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Nick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www.sunhome.ru/UsersGallery/102009/19222442.jpg"/>
          <p:cNvPicPr>
            <a:picLocks noChangeAspect="1" noChangeArrowheads="1"/>
          </p:cNvPicPr>
          <p:nvPr/>
        </p:nvPicPr>
        <p:blipFill>
          <a:blip r:embed="rId4"/>
          <a:srcRect l="20830" r="16343" b="369"/>
          <a:stretch>
            <a:fillRect/>
          </a:stretch>
        </p:blipFill>
        <p:spPr bwMode="auto">
          <a:xfrm>
            <a:off x="6000760" y="2786058"/>
            <a:ext cx="2766238" cy="2928958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143240" y="4786322"/>
            <a:ext cx="2857520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Peter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5561026"/>
            <a:ext cx="3186106" cy="1296974"/>
          </a:xfrm>
        </p:spPr>
        <p:txBody>
          <a:bodyPr/>
          <a:lstStyle/>
          <a:p>
            <a:r>
              <a:rPr lang="en-US" dirty="0" smtClean="0"/>
              <a:t>Kate</a:t>
            </a:r>
            <a:endParaRPr lang="ru-RU" dirty="0"/>
          </a:p>
        </p:txBody>
      </p:sp>
      <p:pic>
        <p:nvPicPr>
          <p:cNvPr id="7170" name="Picture 2" descr="http://yourspeech.ru/wp-content/uploads/2016/09/yourspeechru_637.jpg"/>
          <p:cNvPicPr>
            <a:picLocks noChangeAspect="1" noChangeArrowheads="1"/>
          </p:cNvPicPr>
          <p:nvPr/>
        </p:nvPicPr>
        <p:blipFill>
          <a:blip r:embed="rId2" cstate="print"/>
          <a:srcRect l="19024" r="8976" b="16000"/>
          <a:stretch>
            <a:fillRect/>
          </a:stretch>
        </p:blipFill>
        <p:spPr bwMode="auto">
          <a:xfrm>
            <a:off x="142844" y="214290"/>
            <a:ext cx="3857652" cy="3000395"/>
          </a:xfrm>
          <a:prstGeom prst="rect">
            <a:avLst/>
          </a:prstGeom>
          <a:noFill/>
        </p:spPr>
      </p:pic>
      <p:pic>
        <p:nvPicPr>
          <p:cNvPr id="7172" name="Picture 4" descr="http://glac.ru/userfiles/img/pic_article/639.jpg"/>
          <p:cNvPicPr>
            <a:picLocks noChangeAspect="1" noChangeArrowheads="1"/>
          </p:cNvPicPr>
          <p:nvPr/>
        </p:nvPicPr>
        <p:blipFill>
          <a:blip r:embed="rId3"/>
          <a:srcRect l="9341" r="22936" b="28385"/>
          <a:stretch>
            <a:fillRect/>
          </a:stretch>
        </p:blipFill>
        <p:spPr bwMode="auto">
          <a:xfrm>
            <a:off x="5072066" y="357166"/>
            <a:ext cx="3693034" cy="2928958"/>
          </a:xfrm>
          <a:prstGeom prst="rect">
            <a:avLst/>
          </a:prstGeom>
          <a:noFill/>
        </p:spPr>
      </p:pic>
      <p:pic>
        <p:nvPicPr>
          <p:cNvPr id="7174" name="Picture 6" descr="http://kickergold.vn/upload/2013/11/yoga.jpeg"/>
          <p:cNvPicPr>
            <a:picLocks noChangeAspect="1" noChangeArrowheads="1"/>
          </p:cNvPicPr>
          <p:nvPr/>
        </p:nvPicPr>
        <p:blipFill>
          <a:blip r:embed="rId4"/>
          <a:srcRect l="15114" t="1721" r="12259" b="29144"/>
          <a:stretch>
            <a:fillRect/>
          </a:stretch>
        </p:blipFill>
        <p:spPr bwMode="auto">
          <a:xfrm>
            <a:off x="2357422" y="3500438"/>
            <a:ext cx="3714776" cy="2357454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2400" y="3367086"/>
            <a:ext cx="3186106" cy="1296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Bess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786446" y="3286124"/>
            <a:ext cx="3186106" cy="1296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Helen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186766" cy="5340369"/>
          </a:xfrm>
        </p:spPr>
        <p:txBody>
          <a:bodyPr/>
          <a:lstStyle/>
          <a:p>
            <a:pPr lvl="0"/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What’s the relationship between Kim and Julie?</a:t>
            </a:r>
            <a:endParaRPr lang="ru-RU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ru-RU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Why</a:t>
            </a:r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Kim</a:t>
            </a:r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angry</a:t>
            </a:r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pPr lvl="0"/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 is the dialogue about?</a:t>
            </a:r>
            <a:endParaRPr lang="ru-RU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48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“Appearance and Character”</vt:lpstr>
      <vt:lpstr>Character</vt:lpstr>
      <vt:lpstr>Bob</vt:lpstr>
      <vt:lpstr>Kate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theme of the lesson is “Appearance and Character”</dc:title>
  <dc:creator>User</dc:creator>
  <cp:lastModifiedBy>samsung</cp:lastModifiedBy>
  <cp:revision>6</cp:revision>
  <dcterms:created xsi:type="dcterms:W3CDTF">2017-02-06T16:54:50Z</dcterms:created>
  <dcterms:modified xsi:type="dcterms:W3CDTF">2017-02-10T12:47:12Z</dcterms:modified>
</cp:coreProperties>
</file>